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429B2-3363-EB4B-BD98-4968D63307C8}" type="datetimeFigureOut">
              <a:rPr lang="en-US" smtClean="0"/>
              <a:t>2/6/23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2BD4F-CC4F-374A-A058-55C231CC2A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31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CFE61-3CC9-F44E-A067-E14BE87DD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58A9F-954D-C106-1E10-F7E79B3F5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04E55-4594-71E0-8056-B2C167F0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D937D-CFA5-C6B5-DDE8-D321B4F70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9111AA-462E-79C2-B440-B9156D30D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503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633B9-341C-A87D-DE4D-5A87B5356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FD34C2-590C-67A3-A950-38CB00EBC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35E6F-4FAC-D50C-1813-84825CC45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EF11B-74E9-1C7C-2B5F-80503E51E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6976F-D122-A8E9-FE1C-89958D88F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567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FD00CE-DDD4-D58E-9A73-FFF9F46121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8FE9BF-BD04-A832-9B62-7F441F8335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B2EC6-D811-8AB2-A54E-948163354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347B0-59D7-E583-71BE-3F1EA99BC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AF39B-76DE-0876-130C-45C1EC6B5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61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CC366-CBB2-7ADD-E03C-E17733174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1C52D-4937-F04B-2538-429F8DC8B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766D7-1ED9-33EC-1826-0906C9CE1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9BF2B-398A-AA0E-40AF-CBB13340E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6C60C-2496-D64D-9577-CE3E24DE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19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5912-1E3E-873A-CDFF-788772C4B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571C8A-9A5E-2CBC-F590-FB364EA58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71E4A-ADCC-2796-A962-5AFD24AED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E5FD5-6033-7989-C1A4-FD98882E3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C7C71-CEC5-7F52-A721-6268996D7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87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AEA10-6C40-1CE8-9ED2-483F323D8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FEC44-B755-43C7-BBA3-AA805A501C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53C87-3A84-745A-D11E-4670CEE9CD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83766-A1EE-D98A-286A-329D19FA3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85CB65-6C32-5BA6-7FA3-4B4FAC2DA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C71AFE-BBFD-51A1-4E86-EEC79ABC9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82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01F6-ECDA-8BF8-3935-92996308E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149460-935F-93D2-8EF5-9E0EDDDE91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4CA83-8028-DE95-E3B6-B958CD8C4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2AC8C6-3C5C-EFDB-4411-5346885456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F8BB8F-4419-DD40-B3BE-12B38B7D86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0B1556-357E-27AD-BEB2-6B7171F1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B969F8-5C9E-A03C-CCB3-1A9167244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BB8D28-DFF3-0038-6ECD-4B0D60322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5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90BDB-4AC5-EFDE-6F10-7551C1EA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2E4FFD-DE3E-E975-5F3D-77B5E68AB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6BF83-373D-7113-9FE4-D6C46DA46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FA0FED-90BD-65B7-4CD4-F8A5578DA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25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C714F4-BAA9-6503-7823-EBA5FA5BE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55EBF4-D2BF-0798-32FF-8B64A435F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A3F540-0459-69D0-00E6-A7B7E40BE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65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A853D-A3EF-8C3E-051E-5FED32B05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A7BE7-2200-A00A-2029-2F5C0174C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E81EA3-68B9-152A-E0DE-A4E39D61FB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F38AD-85E6-D36D-419F-BBCB14F4A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55522F-06BD-36C1-008D-C2849693F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8773F-E551-7386-AF3A-7D6AC055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0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C3729-AC91-8DBC-9349-4EFFA4E87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682489-D604-C37A-AC59-A48694DBA2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F356BE-846E-E865-6B6F-46BFD18423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52D5A6-B10A-AB8F-67F3-BF1341E51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E9041-3B25-83EC-3533-24FCF27AE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3A3B12-B4A2-6470-5EBE-92ECE71A2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12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C22F4A-7984-F5B9-0FEE-CAB7DFD34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71CA6-6172-094C-964A-664C6336A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47545-F5CD-3E92-4D61-F56E1FA0E1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8300A-0997-B240-8F58-D85E82920F5D}" type="datetimeFigureOut">
              <a:rPr lang="en-US" smtClean="0"/>
              <a:t>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5AA02-242D-B235-3DC3-941E40AA16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53E79-DF0B-5517-4FB5-C69F558BD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4B02B-9713-3D4E-81D4-1DAA069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09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Welcome !!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3584C7-AF9C-B7A3-2C42-5F2B28909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218" y="1690688"/>
            <a:ext cx="2963563" cy="470017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dirty="0"/>
              <a:t>NLP</a:t>
            </a:r>
            <a:endParaRPr dirty="0"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- 09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NLP- Data Preprocessing (</a:t>
            </a:r>
            <a:r>
              <a:rPr lang="en-US" sz="2000" dirty="0"/>
              <a:t>Tokenization, </a:t>
            </a:r>
            <a:r>
              <a:rPr lang="en-US" sz="2000" dirty="0" err="1"/>
              <a:t>Stopwords</a:t>
            </a:r>
            <a:r>
              <a:rPr lang="en-US" sz="2000" dirty="0"/>
              <a:t> lemmatization/ Stemming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saw Vectorizing (</a:t>
            </a:r>
            <a:r>
              <a:rPr lang="en-US" sz="2000" dirty="0"/>
              <a:t>Count-Vectorizer, </a:t>
            </a:r>
            <a:r>
              <a:rPr lang="en-US" sz="2000" dirty="0" err="1"/>
              <a:t>Tf-Idf</a:t>
            </a:r>
            <a:r>
              <a:rPr lang="en-US" sz="2000" dirty="0"/>
              <a:t> Vectorizer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covered pandas (</a:t>
            </a:r>
            <a:r>
              <a:rPr lang="en-US" sz="1800" dirty="0"/>
              <a:t>Reading data, Text columns</a:t>
            </a:r>
            <a:r>
              <a:rPr lang="en-US" dirty="0"/>
              <a:t>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How to do data cleaning with columns ?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How to convert text columns into vectors 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Sentiment Analysis (Dictionary based)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Basics of Machine Learning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classification/Regression/Clustering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train-test spit, why do we care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accuracy, What is RMSE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confusion Matrix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That’s it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8251ED-E313-F475-235A-828F8F319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5786" y="1690688"/>
            <a:ext cx="4420428" cy="442042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Let’s go !!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D478ED-21BE-C066-C2B1-F3A3BF6A2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895" y="1690688"/>
            <a:ext cx="4828209" cy="476785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4401A2-CE27-686D-390A-0BFA5BCDA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410" y="1690688"/>
            <a:ext cx="6411180" cy="409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108</Words>
  <Application>Microsoft Macintosh PowerPoint</Application>
  <PresentationFormat>Widescreen</PresentationFormat>
  <Paragraphs>20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Welcome !!</vt:lpstr>
      <vt:lpstr>NLP</vt:lpstr>
      <vt:lpstr>Quick Recap</vt:lpstr>
      <vt:lpstr>What we will do today</vt:lpstr>
      <vt:lpstr>That’s it</vt:lpstr>
      <vt:lpstr>Let’s go !!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!!</dc:title>
  <dc:creator>Microsoft Office User</dc:creator>
  <cp:lastModifiedBy>Microsoft Office User</cp:lastModifiedBy>
  <cp:revision>3</cp:revision>
  <dcterms:created xsi:type="dcterms:W3CDTF">2023-02-05T10:28:28Z</dcterms:created>
  <dcterms:modified xsi:type="dcterms:W3CDTF">2023-02-06T00:36:23Z</dcterms:modified>
</cp:coreProperties>
</file>

<file path=docProps/thumbnail.jpeg>
</file>